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59" r:id="rId4"/>
    <p:sldId id="258" r:id="rId5"/>
    <p:sldId id="266" r:id="rId6"/>
    <p:sldId id="282" r:id="rId7"/>
    <p:sldId id="260" r:id="rId8"/>
    <p:sldId id="263" r:id="rId9"/>
    <p:sldId id="284" r:id="rId10"/>
    <p:sldId id="280" r:id="rId11"/>
    <p:sldId id="281" r:id="rId12"/>
  </p:sldIdLst>
  <p:sldSz cx="9144000" cy="6858000" type="screen4x3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1D28765-88C4-490B-A4E4-7EE13E0952FD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15BF00C-7604-4557-99C9-09BE2A10D6D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caribbeanmedstudent.com/wp-content/uploads/2012/10/05/the-dos-and-donts-of-clinical-rotations/dos-and-donts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.uk/url?sa=i&amp;rct=j&amp;q=&amp;esrc=s&amp;frm=1&amp;source=images&amp;cd=&amp;cad=rja&amp;uact=8&amp;docid=W5OMPH9nYozLRM&amp;tbnid=WyWXsXLmPDWDRM:&amp;ved=0CAUQjRw&amp;url=http://www.telegraph.co.uk/men/relationships/fatherhood/10683397/Commando-Dad-what-have-you-given-up-for-Lent.html&amp;ei=eescU9TLLoaQhQeGqoHIBQ&amp;psig=AFQjCNHOFTcZ7shysIK31Lha1GwKDi5uGQ&amp;ust=1394490515097271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863" y="0"/>
            <a:ext cx="1740649" cy="5013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485025" y="1916832"/>
            <a:ext cx="7772400" cy="1829761"/>
          </a:xfrm>
        </p:spPr>
        <p:txBody>
          <a:bodyPr>
            <a:normAutofit/>
          </a:bodyPr>
          <a:lstStyle/>
          <a:p>
            <a:r>
              <a:rPr lang="en-GB" sz="6600" dirty="0"/>
              <a:t>Year 8 Options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6064" y="3611607"/>
            <a:ext cx="6332240" cy="1199704"/>
          </a:xfrm>
        </p:spPr>
        <p:txBody>
          <a:bodyPr>
            <a:normAutofit/>
          </a:bodyPr>
          <a:lstStyle/>
          <a:p>
            <a:r>
              <a:rPr lang="en-GB" sz="4800" dirty="0" smtClean="0"/>
              <a:t>2017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17934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GB" dirty="0"/>
              <a:t>3 years for your GCSEs instead of 2 years</a:t>
            </a:r>
          </a:p>
          <a:p>
            <a:pPr>
              <a:lnSpc>
                <a:spcPct val="200000"/>
              </a:lnSpc>
            </a:pPr>
            <a:r>
              <a:rPr lang="en-GB" dirty="0"/>
              <a:t>Opportunity to study subjects in more depth</a:t>
            </a:r>
          </a:p>
          <a:p>
            <a:pPr>
              <a:lnSpc>
                <a:spcPct val="200000"/>
              </a:lnSpc>
            </a:pPr>
            <a:r>
              <a:rPr lang="en-GB" dirty="0"/>
              <a:t>Opportunity to take more GCSEs </a:t>
            </a:r>
          </a:p>
          <a:p>
            <a:pPr>
              <a:lnSpc>
                <a:spcPct val="200000"/>
              </a:lnSpc>
            </a:pPr>
            <a:r>
              <a:rPr lang="en-GB" dirty="0"/>
              <a:t>Reduced time pressure</a:t>
            </a:r>
          </a:p>
          <a:p>
            <a:pPr>
              <a:lnSpc>
                <a:spcPct val="200000"/>
              </a:lnSpc>
            </a:pPr>
            <a:r>
              <a:rPr lang="en-GB" dirty="0"/>
              <a:t>Better GCSE results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now?</a:t>
            </a:r>
          </a:p>
        </p:txBody>
      </p:sp>
    </p:spTree>
    <p:extLst>
      <p:ext uri="{BB962C8B-B14F-4D97-AF65-F5344CB8AC3E}">
        <p14:creationId xmlns:p14="http://schemas.microsoft.com/office/powerpoint/2010/main" val="3953833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882547"/>
          </a:xfrm>
        </p:spPr>
        <p:txBody>
          <a:bodyPr>
            <a:normAutofit fontScale="77500" lnSpcReduction="20000"/>
          </a:bodyPr>
          <a:lstStyle/>
          <a:p>
            <a:pPr marL="109728" indent="0">
              <a:lnSpc>
                <a:spcPct val="200000"/>
              </a:lnSpc>
              <a:buNone/>
            </a:pPr>
            <a:r>
              <a:rPr lang="en-GB" dirty="0"/>
              <a:t>All students will study:</a:t>
            </a:r>
          </a:p>
          <a:p>
            <a:pPr>
              <a:lnSpc>
                <a:spcPct val="200000"/>
              </a:lnSpc>
            </a:pPr>
            <a:r>
              <a:rPr lang="en-GB" sz="3800" b="1" dirty="0"/>
              <a:t>English Language and English Literature</a:t>
            </a:r>
          </a:p>
          <a:p>
            <a:pPr>
              <a:lnSpc>
                <a:spcPct val="200000"/>
              </a:lnSpc>
            </a:pPr>
            <a:r>
              <a:rPr lang="en-GB" sz="3800" b="1" dirty="0"/>
              <a:t>Mathematics</a:t>
            </a:r>
          </a:p>
          <a:p>
            <a:pPr>
              <a:lnSpc>
                <a:spcPct val="200000"/>
              </a:lnSpc>
            </a:pPr>
            <a:r>
              <a:rPr lang="en-GB" sz="3800" b="1" dirty="0" smtClean="0"/>
              <a:t>Combined Science or Triple Science</a:t>
            </a:r>
            <a:endParaRPr lang="en-GB" sz="3800" b="1" dirty="0"/>
          </a:p>
          <a:p>
            <a:pPr>
              <a:lnSpc>
                <a:spcPct val="200000"/>
              </a:lnSpc>
            </a:pPr>
            <a:r>
              <a:rPr lang="en-GB" sz="3800" b="1" dirty="0"/>
              <a:t>Religious Studies</a:t>
            </a:r>
          </a:p>
          <a:p>
            <a:pPr>
              <a:lnSpc>
                <a:spcPct val="200000"/>
              </a:lnSpc>
            </a:pPr>
            <a:r>
              <a:rPr lang="en-GB" sz="3600" dirty="0"/>
              <a:t>Core PE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Core Subjects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168" t="-7696" r="66809"/>
          <a:stretch/>
        </p:blipFill>
        <p:spPr bwMode="auto">
          <a:xfrm>
            <a:off x="4283968" y="4412202"/>
            <a:ext cx="1728191" cy="2111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27"/>
          <a:stretch/>
        </p:blipFill>
        <p:spPr bwMode="auto">
          <a:xfrm>
            <a:off x="7259782" y="4209973"/>
            <a:ext cx="1543947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01" t="3306" r="31601" b="-3306"/>
          <a:stretch/>
        </p:blipFill>
        <p:spPr bwMode="auto">
          <a:xfrm>
            <a:off x="6012160" y="4584276"/>
            <a:ext cx="1452527" cy="2013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2909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1481328"/>
            <a:ext cx="8640960" cy="4525963"/>
          </a:xfrm>
        </p:spPr>
        <p:txBody>
          <a:bodyPr/>
          <a:lstStyle/>
          <a:p>
            <a:pPr marL="109728" indent="0">
              <a:lnSpc>
                <a:spcPct val="200000"/>
              </a:lnSpc>
              <a:buNone/>
            </a:pPr>
            <a:r>
              <a:rPr lang="en-GB" sz="2400" dirty="0"/>
              <a:t>All students must take at least one of the following:</a:t>
            </a:r>
          </a:p>
          <a:p>
            <a:pPr>
              <a:lnSpc>
                <a:spcPct val="200000"/>
              </a:lnSpc>
            </a:pPr>
            <a:r>
              <a:rPr lang="en-GB" dirty="0"/>
              <a:t>French</a:t>
            </a:r>
          </a:p>
          <a:p>
            <a:pPr>
              <a:lnSpc>
                <a:spcPct val="200000"/>
              </a:lnSpc>
            </a:pPr>
            <a:r>
              <a:rPr lang="en-GB" dirty="0"/>
              <a:t>History</a:t>
            </a:r>
          </a:p>
          <a:p>
            <a:pPr>
              <a:lnSpc>
                <a:spcPct val="200000"/>
              </a:lnSpc>
            </a:pPr>
            <a:r>
              <a:rPr lang="en-GB" dirty="0"/>
              <a:t>Geography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Government Requirements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40968"/>
            <a:ext cx="287577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6574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fontAlgn="ctr"/>
            <a:r>
              <a:rPr lang="en-GB" b="1" dirty="0"/>
              <a:t>Art</a:t>
            </a:r>
            <a:endParaRPr lang="en-GB" dirty="0"/>
          </a:p>
          <a:p>
            <a:pPr fontAlgn="ctr"/>
            <a:r>
              <a:rPr lang="en-GB" b="1" dirty="0"/>
              <a:t>Photography</a:t>
            </a:r>
            <a:endParaRPr lang="en-GB" dirty="0"/>
          </a:p>
          <a:p>
            <a:pPr fontAlgn="ctr"/>
            <a:r>
              <a:rPr lang="en-GB" b="1" dirty="0" smtClean="0"/>
              <a:t>Hospitality &amp; Catering</a:t>
            </a:r>
            <a:endParaRPr lang="en-GB" dirty="0"/>
          </a:p>
          <a:p>
            <a:pPr fontAlgn="ctr"/>
            <a:r>
              <a:rPr lang="en-GB" b="1" dirty="0" smtClean="0"/>
              <a:t>Design &amp; Technology</a:t>
            </a:r>
            <a:endParaRPr lang="en-GB" dirty="0"/>
          </a:p>
          <a:p>
            <a:pPr fontAlgn="ctr"/>
            <a:r>
              <a:rPr lang="en-GB" b="1" dirty="0"/>
              <a:t>Drama</a:t>
            </a:r>
            <a:endParaRPr lang="en-GB" dirty="0"/>
          </a:p>
          <a:p>
            <a:pPr fontAlgn="ctr"/>
            <a:r>
              <a:rPr lang="en-GB" b="1" dirty="0"/>
              <a:t>Citizenship</a:t>
            </a:r>
            <a:endParaRPr lang="en-GB" dirty="0"/>
          </a:p>
          <a:p>
            <a:pPr fontAlgn="ctr"/>
            <a:r>
              <a:rPr lang="en-GB" b="1" dirty="0"/>
              <a:t>Business Studies</a:t>
            </a:r>
            <a:endParaRPr lang="en-GB" dirty="0"/>
          </a:p>
          <a:p>
            <a:pPr fontAlgn="ctr"/>
            <a:r>
              <a:rPr lang="en-GB" b="1" dirty="0"/>
              <a:t>ICT</a:t>
            </a:r>
            <a:endParaRPr lang="en-GB" dirty="0"/>
          </a:p>
          <a:p>
            <a:r>
              <a:rPr lang="en-GB" b="1" dirty="0"/>
              <a:t>Music</a:t>
            </a:r>
            <a:endParaRPr lang="en-GB" dirty="0"/>
          </a:p>
          <a:p>
            <a:r>
              <a:rPr lang="en-GB" b="1" dirty="0"/>
              <a:t>Personal &amp; Social Development </a:t>
            </a:r>
            <a:endParaRPr lang="en-GB" dirty="0"/>
          </a:p>
          <a:p>
            <a:pPr fontAlgn="ctr"/>
            <a:r>
              <a:rPr lang="en-GB" b="1" dirty="0"/>
              <a:t>Physical Education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... also choose </a:t>
            </a:r>
            <a:r>
              <a:rPr lang="en-GB" dirty="0" smtClean="0"/>
              <a:t>two </a:t>
            </a:r>
            <a:r>
              <a:rPr lang="en-GB" dirty="0"/>
              <a:t>reserve </a:t>
            </a:r>
            <a:r>
              <a:rPr lang="en-GB" dirty="0" smtClean="0"/>
              <a:t>subjects!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Choose up to 3 further subjects…</a:t>
            </a:r>
          </a:p>
        </p:txBody>
      </p:sp>
    </p:spTree>
    <p:extLst>
      <p:ext uri="{BB962C8B-B14F-4D97-AF65-F5344CB8AC3E}">
        <p14:creationId xmlns:p14="http://schemas.microsoft.com/office/powerpoint/2010/main" val="31541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306483"/>
          </a:xfrm>
        </p:spPr>
        <p:txBody>
          <a:bodyPr>
            <a:normAutofit/>
          </a:bodyPr>
          <a:lstStyle/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GB" sz="2800" dirty="0"/>
              <a:t>English Baccalaureate (</a:t>
            </a:r>
            <a:r>
              <a:rPr lang="en-GB" sz="2800" dirty="0" err="1"/>
              <a:t>EBacc</a:t>
            </a:r>
            <a:r>
              <a:rPr lang="en-GB" sz="2800" dirty="0"/>
              <a:t>) is a performance measure, not a qualification</a:t>
            </a:r>
          </a:p>
          <a:p>
            <a:endParaRPr lang="en-GB" dirty="0"/>
          </a:p>
          <a:p>
            <a:endParaRPr lang="en-GB" dirty="0"/>
          </a:p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n-GB" sz="2800" dirty="0"/>
              <a:t>French &amp; History or Geography GCSEs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English Baccalaureate</a:t>
            </a:r>
          </a:p>
        </p:txBody>
      </p:sp>
    </p:spTree>
    <p:extLst>
      <p:ext uri="{BB962C8B-B14F-4D97-AF65-F5344CB8AC3E}">
        <p14:creationId xmlns:p14="http://schemas.microsoft.com/office/powerpoint/2010/main" val="69193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481328"/>
            <a:ext cx="8363272" cy="4525963"/>
          </a:xfrm>
        </p:spPr>
        <p:txBody>
          <a:bodyPr>
            <a:normAutofit fontScale="92500"/>
          </a:bodyPr>
          <a:lstStyle/>
          <a:p>
            <a:pPr marL="109728" indent="0">
              <a:buNone/>
            </a:pPr>
            <a:endParaRPr lang="en-GB" dirty="0"/>
          </a:p>
          <a:p>
            <a:pPr>
              <a:lnSpc>
                <a:spcPct val="200000"/>
              </a:lnSpc>
            </a:pPr>
            <a:r>
              <a:rPr lang="en-GB" dirty="0"/>
              <a:t>Choose a balanced range of subjects</a:t>
            </a:r>
          </a:p>
          <a:p>
            <a:pPr>
              <a:lnSpc>
                <a:spcPct val="200000"/>
              </a:lnSpc>
            </a:pPr>
            <a:r>
              <a:rPr lang="en-GB" dirty="0"/>
              <a:t>Consider future aspirations</a:t>
            </a:r>
          </a:p>
          <a:p>
            <a:pPr>
              <a:lnSpc>
                <a:spcPct val="200000"/>
              </a:lnSpc>
            </a:pPr>
            <a:r>
              <a:rPr lang="en-GB" dirty="0"/>
              <a:t>Consider your performance in each </a:t>
            </a:r>
            <a:r>
              <a:rPr lang="en-GB" dirty="0" smtClean="0"/>
              <a:t>subject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Give serious consideration to your reserve subjects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 Tips</a:t>
            </a:r>
          </a:p>
        </p:txBody>
      </p:sp>
      <p:pic>
        <p:nvPicPr>
          <p:cNvPr id="5" name="Picture 4" descr="http://www.caribbeanmedstudent.com/wp-content/uploads/2012/10/05/the-dos-and-donts-of-clinical-rotations/dos-and-donts-300x183.jpg">
            <a:hlinkClick r:id="rId2" tooltip="&quot;dos-and-donts&quot;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34" r="-1" b="16394"/>
          <a:stretch/>
        </p:blipFill>
        <p:spPr bwMode="auto">
          <a:xfrm>
            <a:off x="7236296" y="332656"/>
            <a:ext cx="1447800" cy="1457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81977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GB" dirty="0"/>
              <a:t>Too much focus on a single career </a:t>
            </a:r>
            <a:r>
              <a:rPr lang="en-GB" dirty="0" smtClean="0"/>
              <a:t>path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Little attention given to course structure</a:t>
            </a:r>
            <a:endParaRPr lang="en-GB" dirty="0"/>
          </a:p>
          <a:p>
            <a:pPr>
              <a:lnSpc>
                <a:spcPct val="200000"/>
              </a:lnSpc>
            </a:pPr>
            <a:r>
              <a:rPr lang="en-GB" dirty="0"/>
              <a:t>Picking subjects to be with your friends</a:t>
            </a:r>
          </a:p>
          <a:p>
            <a:pPr>
              <a:lnSpc>
                <a:spcPct val="200000"/>
              </a:lnSpc>
            </a:pPr>
            <a:r>
              <a:rPr lang="en-GB" dirty="0"/>
              <a:t>Picking subjects to be with your favourite teacher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Pitfalls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32656"/>
            <a:ext cx="1274763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150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4056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GB" dirty="0" smtClean="0"/>
              <a:t>27</a:t>
            </a:r>
            <a:r>
              <a:rPr lang="en-GB" baseline="30000" dirty="0" smtClean="0"/>
              <a:t>th</a:t>
            </a:r>
            <a:r>
              <a:rPr lang="en-GB" dirty="0" smtClean="0"/>
              <a:t> April – Options Evening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May - Individual Options Meetings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12</a:t>
            </a:r>
            <a:r>
              <a:rPr lang="en-GB" baseline="30000" dirty="0" smtClean="0"/>
              <a:t>th</a:t>
            </a:r>
            <a:r>
              <a:rPr lang="en-GB" dirty="0" smtClean="0"/>
              <a:t> May – Options form Deadline</a:t>
            </a:r>
          </a:p>
          <a:p>
            <a:pPr marL="109728" indent="0">
              <a:lnSpc>
                <a:spcPct val="200000"/>
              </a:lnSpc>
              <a:buNone/>
            </a:pPr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Timeline</a:t>
            </a:r>
            <a:endParaRPr lang="en-GB" dirty="0"/>
          </a:p>
        </p:txBody>
      </p:sp>
      <p:sp>
        <p:nvSpPr>
          <p:cNvPr id="4" name="AutoShape 2" descr="data:image/jpeg;base64,/9j/4AAQSkZJRgABAQAAAQABAAD/2wCEAAkGBxQTEhUUExQVFhQWGBgaGRgXGBcZFxsXGBgaFhcdHhcYHCggGholHxgcIjEjJSksLi4uFyA0ODMsNygtLisBCgoKDg0OGxAQGywmICYsMDAtLDAtLCwvLC4sLCwsLCw0LDEsLC0sLyw0LSwsLC43LCwsLC4sLCwsLC8sLDcsLP/AABEIALEBHAMBIgACEQEDEQH/xAAcAAEAAgMBAQEAAAAAAAAAAAAABQYDBAcCAQj/xABGEAACAQIEAggCBwYEBQMFAAABAgMAEQQSITEFQQYTIjJRYXGBB5FCUnKCkqGxFCNiwdHwM1Oi4WNzg7LxFUPSFiSTs8L/xAAbAQEAAwEBAQEAAAAAAAAAAAAAAQIDBAUHBv/EADIRAAICAQMCBAMHBAMAAAAAAAABAhEDBCExEkEFUWGhE3HRIjJCgZGx8AYUFcFDUuH/2gAMAwEAAhEDEQA/AOHUpSgFKUoBSlKAUpSgFK3+B8KkxU8cEQu8hsL7Absx8gASfSuzT/Cvh/VqpMysLXkEgBY8yQylR6Ae9UlkjHktGDlwcKpXVcf8IBvBixY7CVLf60Jv+Gq5j/hlxCPuxpKPGORT/pfKx9hRZIvuHCS7FNrYw+AlkBZI5HA0JVWYA77gVO9Huh882KSGaKWFbM7l0ZCI0GZrZgNdh7iprpD0zMM4iwiRrFB2L5QScveVT9FQeY1YgsSQQBcqUClWrpxCrdTilAHXg57CwLqFYNYaAsrrceKsedVWgFKUoBSlKAUpSgFKUoBSlKAUpSgFKUoBSlKAUpSgFKUoBSlKAUpSgFKUoBSlXj4X9FxiZjPMB+zYezNm7ruO0q+BUAZm8rA96olJRVsmKbdItPQzho4XgjipV/8AusQAEUjVUPaUHmL6O3oo0NQnEMdJM+eVy7efLyA2A8hW90m4ycVMX1yC4Qfw33P8R3PsOVS/QPo5HOxlxIPUA5ALlc75SzagghUUFjqOXpXkzlLNOkfu9FpsXhum+LlX2u/n8l/PZFXw+JePuOyfZYr+hqWw3SzEp9MN5Mo/VbH86lJuisa4afFSu0IveGK2Zsrk9UGzG4ZhbTcDU1Dp0bnOFbFlQsK21Y2LAnKCo5i5tf5VXonE7Hm0WoVzS5rdd32T7/kTcfSt3glkdQqR5VcKTdhKwBsDtopFyedtzWsX4ViQeshjVm8Y+rN/tQ/qTVfggm6mQqrmFiA5CEpdO0AWtoRe+43FagrR52kqPOXgWHJkneyvanxt62XqfoFhMXh1jixBCqbrkZJMvZy2I3286qvEPg5iF/wZ4ZB4MGjb5DOPmwrRB8KksN0gxMfdnf0Y5x8nuKtHVyRzZv6Zf/HP9dvr+xU+IdAuIQ97CyEeMeWX/wDWSRVfmhZDldSrDkwIPyNdkwvTyde+qOPK6n8iV/01vydNoJVyzwggjUOiyJ5+BPyreOrT5PKzeBavHv02vTf/AN9ig9BeDRJDJj8SB1ceYRg6gsNCwU94gkBQdM1r8q2JOJrxHDTK0Sq0Su8ZuXdcimQAudWzKrKRtexsNALlxKDCTRJhZV6mMAuqKREf3kjvcLcC1stgRbQG2orX4X0Eiiz/ALPM9nW372x1yuo1UDTt/lW7yx4PL+FJK2jilKvuP+EuPS5i6qcf8NwDb0ewHzqr8S6N4uC5mw8qKN2KNk/GAV/OrqSfDM6aIqlKVYgUpVq6I9FRiY3nlJWFDbvKmZrZmOZgcqKoLE2OgoCq0qwdMeBx4aROpdnhkW6lgAwZTldTa2x12GjAcr1X6AUpSgFKUoBSlKAUpSgFKUoBSlKAUpSgN7gnCpMVPHBELvIbC+w5lieSgAknwFfo+PoKP/T1w0MvURrbtFb9ZzZn1Fsza+wG2lRPwV6BnDwftWIW0s40UjVYr3UHwzaMR4ZRprfp/EsAsyZGLAXB7JtqNvI2OuvMCs5Q69nwa4sssUlOHKOL8S+G2Oi7qJMPGNhe32XsfleveH6STYOyy4TIUgMMKurKgZjmkdlYdtmsL68rc66geByp/hYhgOQbW2mU6Ds7WsMtgRexqWggJjAmyuxHaGXs+Ysdx+vltWP9qou4Oj2H47PKlHUQUl+cX9PY4/P0gwkuVpjLKkJDLCwIeeZ7GSWV9UC30CAnQW20qT4rJ+2YMDDmRnxuKVMsuS6JErGyhNBEpF/djz1m+K8E4ZK8itAYyhILxAqNhrZDY63Gq3uCbWIJh2+Gykl8FjbMLjXvX0uM8ZBGhH0eY8ao8eVXsmdOLWaKXS1KUWna6la8+3rTbM6SRLCwwuLnhi4fZZerjVhIWPbfvWa5BGosLXtaoTjf7NJm4hiImCTtbD4ZSEZwgs0kjLsL+HiNTWJujHE8HHNGkQeKZcsnV2e4F7WGjA6nYVrNx6ExQw47CSNJh1KpZ2iuh2DqRfkNR4VnKW1SVfPj+UduHAlLrwy61e7i11U1b8t3L1tLgwzYHC4v9nXBo0eJkcq8JLuirr2+sYbAC5APPyrRXo+0mLfDYZxNkzds9hbJ3ibkgC+l9jp41LcN6QRQJiMTEEjxcrZIo0U5IY92YZhYk2+fIAkVI8b480fD0LCEYrGA5miRUYYe+zFd2b20J5is+mElb9v5yzq+Nqcc1CCdP7K6nbt7t8W4xWy3/XYoDrY20PpqPY+FYpEuLV7r5XMe41apm1xnF9fMZbWuFFt+6LE3tzNY8Ninj1jdk+yxX9Kw19q0pOTtmOHTY8WNY4rb13JzC9LMSm7h/tqP1Wx/OpzB/EJhbrIz6q1/9Lj+dUepDgnBZsVJ1cK5ja5J0VR4k8qmMp3SOXU+H6JxcskUl58Fvl4xw3Ff48MRY85IrP8AjUG3zFaOI6AcLnF4i8f/ACpRIP8AUWtWHiHw+xcUbSfu5At8wicswtvoVF7eA1qqg66b76b1v8XJDZnj/wCF0eoTlgyf7+jN7iXwotcwYtG8pVKW9WF7+wqQ6U8Gnj4dDhcJE0l442mKWv2gJStr3JJYNoNr+NafBcbM88UXXPlkcKbnN2TvYN5Xrfl6USRzyqFDIrFRdjnOWy6vsdt7V0x1D6OpnkZfB8kc3wYNN1f8sqXxAQqmHUqQQZjqCO8VA3+yaptd2wHTOIi0qEA7gqrr89/yrJLgOEYrvQ4cMT9AmFr+2UsfephqYnLm8M1OLeUH+n0OC0rs+P8AhRg3uYZ5oids4V09AAAberVXcf8ACHFL/gywyjwuUf8ADqPzrZZYvucThJdjnVKnuIdDMdD38LL90dYB6mO9veoJlINjoRuDvV00+Ch8pSlSBSlKAUpSgFKlOCdHcVizbDwPJY2JAsgPm5sq+5rpvRn4L6hsbNp/lQ7+jSsNPRQfUUByzg3B58VIIsPE0kh5KNh4knRR5kgV3r4efCaLCFZ8XlmxA1Vd4ozy377jxIsOQ0vV14HweDCx9Xh4kiTmFGpO12Y6sfMkmpKScIpZjYD3J8gBqT4AamhNG5nAFzsK+YTGJICUa9jY7gg2BsQdQbEHXkQedQ8WIXFgqjSRlMrAq62IYHLcxsVYEA3Um+x00NTGDwixiygC+ptzPMknUnzNQnZaUVHZ8mZ2sKJe2tYx2j5D8z/t+vpWHifEUgQySZso3KqWsACxJtsAATf+ZAqShkxOCjk76K2hHaUHstow15Gw+VaK9HoQwYBri27swNhYA5iTbb5DlpUqpvWNjc28NT/If3/OgMWPD5GEffOx008TroSBrY72tpvVdxfEWKhcXhkZTlBDqMuoFzma6bsFGu7DXRiLZXy1CU2naOfv0U4ZirZEaF2vpGSNVVGbs6ppnUHlc2qF4l8JXFzh50b+GRSp/Et7n2FdWEShiQAC1gTYXNr21521qF4h0ezOZUkKuTc31BIBC7WsBcbg93Sx1rGWnxy7HoYPFtZh+7Nteu/7nGOJdC8bDfNh3YD6UdpB69i5HuBUC6kGxFiNwdD8q746Y2Ha0iDMRrmP8Kkt2yNtdTq2p0rBiMbFL2cZhQ22pjJ/h2YXBLEWVSx7QFyRXPLRL8LPYwf1PNbZYJ/Lb2dnCK+12Xi/w84eQrXfDFjp2xlzEE2IkvrodARtVb4l8KMQusMscg8GBjb+YPzFYS0uSPaz2MHj2jy8y6X6r/e6OfVYuivB8fKc2E6xFOjSBjGltRq30rX2ANq8SdHcThZFefCO6KbkWJRgORdL2FW8fEHCYiIQ4iKaJf8AgucoA0AuhU28rEVXHjV/bde3uW1urySgv7eKmny9pJfle5tdGsHFw/Nh45VmxuIKrlTVI8oY3bwChixvYnYAVg4vxgcOeLA8PjQydjrGYXLO9gqta12OhPgGAFuWDoS2Bi4kRh5GKNDZGkIH7xmUsouqm+Uc9d63OG9HThcVNxDHuiqrOydom7MTY28gbKu+uwsK6lbiunbfnyXzPDmoRzSea3cU6apzk9kuldl5djW6fdG2nx0S4RAJjGZJCrZLANlVywtZjci+5tUe/wAPkgwsuIxU+qAkCKzDMCQAWcXZi1hyseZqExnEJuIY45CyGdlRVBPZQbXsdbC7H3q29PEZjhuF4Rb5VDMB4KLJmOw0BY3/AIfGqXGfVKvl8/kdXTnwPDhc0nVydbqK3dyfbsjmFb8nBcQsInaGQQn6ZU5d7A+QN9Dzq68P4LhsDLHHJbFY9yoWMf4MZOzNca23uddNhvW18X+M/wCFhVP/ABJLfJB+pt5LWPwEoOUmeh/lJZNRDFhjs/xPyXLS/Zvk5vh8U8Zujsn2WI/SpzhnS+ZCOsPWJzuAGt5MOfreq7QVgm1wejm0uHMqnFP9/wBTtOAxgkRWU3VgCPCxF9jWDjsMDREzwxS6oqh0Ddp2CLb0vfTkpqL6Dg/syX5i49CSR+RFavTDH3xGHgGyMkjfaZrIPULc+korthdnzzURjCcori3RwCQam21zXmlK9A4BSlKAVYvh9DA/EMOuJCmJmIs3dL5T1YYcwXyix0110qu0oD9dxiwA2A0A2A8gOQ8qPi1UgE6nyO3j6eJ5c7CuUfCz4gzTSJg8SDIcrZJvpgIpa0n19B3t/G97jqeJw4kTckH6pXW+9swK3tfl5XFQy8ab3MnEZ3CXRgiqC7ymzKqKCTZACXNtfoi30uR+4bHrM3UvE/0SQ6i4HaKOyjuglDlYbEW7J0rFwOViCrhwV0syoFFiRYFFUbAaW9CQQTK4PCxx3yIqX3yqBc+wqN2aNqNxa37M2sHh1QWRQo1NhzJ3J8SeZOtZWa+g9z4f7/34ViDE6L7nw9PE/p+VZgVRbkgAbknT3Jqxi3Z4xuLSFC8hyoOdifyAua0MTg48RJrKTkMbNCCpAZG6yJipGZGza6WJygHas+JhXEKrJICoJZStmQuNEJt3grdq19wPAVg4Hwtou05XNlCgKSQFF2Y5mALu7EszEC9x4XIglXaw/veka2Hnz9a8Lqb8ht67H+nzrBjeILG8aEMWlbKuUXGgzMS2wAAJ9tL0Br/+toZ1hjBka7B2W2SPKLtmJOpuQLKDYsL2qVqNwC4eSRsRFkd7CMyLrovbyhtrXa5tz3203ZjyHP8ATmf78aA+R6nNy2H8z/fh51mr4BYVBw8WkfFCNQoiKMykjMZFQqrsro5C2aRVysoJ1IOlqAna8PbQHn/LX+VeqxRanN7D05/M/oKAw47hySgB76bWJG+/5aehI2JqFfo7Ig/czsLE2Fyt7lmux7WdhcakagWO4Is1KAq8eLxsXfiMi2OvYJzKsp0KG5DFYxdhcFjpqMshjOj+HxAviMPEWO+gLD/qAA1KyMACa9CoaT5LQnKDuLp+hzninw2wLMUimaGS3cLBxrt2W7X586rvFvhljV1R0nAGnaKv8n0A+9XUeI9H4pSTqrE5iQd20ALX71gCoB0AYi1aKcIxUQ/dyqdDpY2LlCFY5y1hmsSo5bbC+MtNjfY9PD41rMX4r+e/vz7nKODtieGT9dLhGJCle2GCjNuVcArewI56E1H/AP1NiBipMVG+SSQm5srdkkWXtDYAAfdFfoiJDlsxDHmbWB9rmwqr8c4Rw53ZJ4UVgucuoKWF7C7pYk+Wu4+sAcZaWSVRkeji8dwym558W7VNrfbyp/Uhug/S58SsjYtoB1QuuyyHQljlLbAcwOdUDppxyHFzLLFC0bEfvCxuWbQDYkWCgeG58Ku2L+GGGlz/ALNiSCrFWVssgVhupy2ZT63NVriXw1xsdyipMP4G1/C9vyvWeWObp6Wr9zs0GXw2Od5oT6W+E/spefo75KdWfA4XrZFjH0jY/Z3b8vzIr1juHSwm0sbxnbtqV+Vxr7VYugXD8ztIRoOyPyLfnYfdNc0I/a3PY8Q1ccWmlOL52X5l7wMaxx3YhVVSzHkFUXY+gAJ9q5qmNM2JMzaF5M1vAX7I9gAParh08x/VYXqwbNO2X/prZpPn2V9HNUPCNa58Fc/JGP8AKu2CPn83bOZUpSu05RSlKAUpSgJvoVLOuOgOGUNNnsobukEEOG8FyFrnkL1+kBmjN0PmV3B/vxri/wAHeIYeGaYyukcrKgiZ7AWuesFzoCTk8zY12Y4i+pHuNRbzG9qxnkcZehrCNolcDxBX7Pdf6p39jz/XyrfUE+Q/M+42H5+lU2Zidctxvde2PWw7aH2I8zUhw7jrKO1208bgsPvbN6NY+daKSfBRqi0vMsalmIVFGpOgA/kK1zKuKjKo5UG3WAW6wLcgrcHsE5SMw1te1jYj3hMUkqnI3LW2jLfxBGh9R860FwLxzAqrshYXJlZbsbEsVQhbABr5l1IUDfSxUzQcHzSJIwEYi7MaQkr+7UkIHdbF159XogvYhrXqYlPIbn8vE/35V9ZgBc15jXmdz+Q5CgDyKi3YhVA1JIAAHiTWu+EBcyqe31ZRCdVUE5iQBa9yFvrrkXasHHcCZkVcqMobOyt9LKCUUGxABawJ+rmHOtDo1w+QSSTTZw7C3aCrcsQ73VWa6qeylySFBHPMwE1gcKIowgOig3J3JJLMxPiSST5k1khH0jz/AE5f3518k1OX3PpyHv8AyNfcRiEjUs7KqjcsQo+ZoDRxXFck3VdXIQIzIzrZgFFxYIhMhcnYZRfWxNiA4OID1jRRLG+YrIMio+fv2a2/fzbnvnmTWPiXBuszNHI8TuVLEEkMFUqqNYhhGL5sqMmpOvaN9/BYZY0CKFUAbKMq3OpNrnc3O533NAe5jyG5/Tmf78RWRRasUIuS3jt6f77/ACrV4jxExvEgjZzK+UEFQq2GZibm+ihjoDsBpcUBFY/jUpxBiiACo6RF2AIaZk64pYOGVRGVOYK2r+CNVkFReDmhkxDkR5Z0Vbs0eVzGxZVIYi+UlGFj9XaxBMnI1hfwoDG2rAchqfXl/X5VmrHCthrudT6/3p7Vg4piljid2fIAO8BmIJ7K2WxzMSQAtiSSBY3oDbpUbwR5yhOICgk9kKMrZOWcZmAfxykipB2sLnagPgk1t/ev/itPF8HgkJLxIS25t2tgu41vYAX8hW1h10udzqf6ew09qy0BA43o9nvlkZb+IDXN3bW/ImRtLW7XkLa+FwuMiKgHOmZAxaQu2QSAEgMos3V2vruGO5FbmBwjHGTykyhVCxoGZ8pJCySOqE5cvcUEC90k8ambUBEJimGE6zEogbIGZLEi+UaENsS3Lle1za9VLguCEaaAC5JsBYXYljYDYXJqe6XYm5jhHM529Boo9zc/cFRHFMZ+zwSSjdF7H/MPZT/UQfQGuXO7dHRibUWUDplihPimAPZi/dL4XUnrD+O4vzCrUS0DJHK/0VilJP8A02UfmQPesuHw/wDZ3+dRnTjHiODqFPakylvsA5lHuVv91frVEVbSEtkc+pSldZzilKUApSlAZ8EUDjrO7re2ttNDarVwfiWJg1wmIJQa5L5k/wDxtqvrYVTq9I5BBBII2I0PzqGrJTo65wz4mC4GLgKn/Mi1F/HKdR82q28Ox+GxQzQTI58jlkHrsw9wK4TDxk2tIA48+9+IfzBraQRMQ0chjcba5SD5MNj8qyeJdi6mzu4SSMhlOo2PdPsy6W/Wpzh/Ssr2Z1P2rAH3HdP5elcQ4b0zx+GsGInj8JO9bycan1Oarhwf4h4Oayy3w7+D2Md/td23rlqLnH1JqL9DseFxKTAMjhlHIePK43Hoa88YxTxxlo4mma4GVSBod2J3sP4QzeANUjDwIbSQuVvs8Tf/AM319iamMJxrEJo6rOo5r2JR6qdGPyqyzRfJV42amBncSLHFLlzuCyWkEqloldf3eJQs0YUguxKEsSNGUq11ZrC9RmC45BIbZsj7ZZBkf0F+97E1IspJHgNffl/fpWtlD7CthrudT/flt7VHcawZlKdlXWMmQqSAzOgvEgJFgC2pNx3QNQxtl41juqjLZJHucv7sEkX+kSASqjmbG3garOExs6OUjYZWdApLNMolkiEipmkIdo8gDswF/wB7pYIxYCR6M8PkEjyyAqMpUEjLJKzNmZ5BmN8tgq7Wu9gFK1PzG/Z8d/Tn/T3rJevEIv2jz/Tl/X3oD1JIFBLEKoFySQAAPEnYVo4jCpMOtjezmNkSVCGyhiCSvI3KrfxyisHSEz5VEMSOt7uWAdhlIK5YmZFY7m5cZSo7LcoPC4RxKIo3mzriA19QFiDCWZ5AAqMZiWQADQSDKBkY0BYOCcJ6gysSheaTrHKII1zZVTRbk65bkkkkk1vPqwHIan+X9fYV7drC55V5gWwudzqf78tvagPU0mVSbE2BNgCTp4AbmoqPi8EkAxEtoo811M2QahiqMNSO19GxuQR41IY2HrI3QMyZ1K5ksGW4tdSQQCL6aVB47o1mmhaN8scZS8bAMgSKxRYwAClyASc1uwLqw0oCxisU2pC+59B/U/zrLWKDW7eO32eX9fegM1QHSLpD1DBEAZgpZtJGC8o1PVKxUyG4UnTsnc2FSfEuJxQLmlcIDtfUk6CwUasdRoBzFauL4XDLISxOYhC6K5AdUJKZ0B1F7jzAsbgWoCThYlQSMpIBINrg+GmmlemNBUP0qxeSAqO9J2B6HvH5X+YqG6VkpWVxZuulkl5Mez9kaL+WvuarfTzGXaOAch1j+puqD1AzH761asKgVdTZQLsfAAXJ+Vc2xeJM0ryn6bE28Bso9lAHtXCt3Z01SoxdYsaM791Bc+J5ADzJIUeZFcz49jGllLNuSWPgL7AeQAAHlVu6XY7UQKe7ZpPtEdhfZTf1YfVqhzvmYnxP/iurHGtzGbMdKUrUzFKUoBSlKAUApSgNqLC/W+QrYAA0AqPQEmwqSw8YUedQSj1DOyd1iB4br+E6VnOLRtJEsfFf/iT+hrBJKo8K13nX+xSgTfD3mgObCTsvMhDoftRnQ+4NW3hXxQmSy4uESAfTj0b8JNvkRXNBMvib1uRcWOzWcfxd78W/zvVZQT5JUmuDvHCOlmDxgypKjk/+3KLP7BrMfa4qewzPH/hSvGPqt+9i9LHVB6Wr83FIZNjkPg+34hp87VO8N6TY/CWyymROSydtSPJ75vk1qy+G191l+tPlH6Ih49Io/fQll/zIDnX3TvD2vW7gZcLNJ10YiaULlLhV60Je+UkjOBfka49wT4qQsQMQjwP9dbsnzUXHuvvV2w2NgxSiRTHL4SRsFcH7anf1qfiSj95Doi+GXmUXsOXP0HL3/rXnHYtIY2kkYKiC7MeQHpvVaw+Lnj/w5RIP8ucWb2kGp971IQ9JUGk6PC3iwzJ+Ndh9oCtI5Iso4NGinEJh1kwkcQkdjrkVs7s6lBFFDZ8uXMlm7ROU5dCWn+FTSPErTRiKQ7oHz210uwAF7bgXt4neseFwcDZJI1jIUsylLZczizsMuhYjTNvqfE1vOwAJOwq5UxvqwHhqf5fnr7VlJrHAulzudT/T2GlRvSDihgUMDFs1g7NmcgXVERAWdjrtci2zXoCKwcxxOIEkeaExsGdZXkExXKyKpw/djibvXN7kbBtRLdGsZJND1shQh2Yx5AQpi2jbVjfOBnBvs66CvMPGI5W6l43XOCvaAyFwmaSO4NyVBNzaxsbE1LIgUAAAAaADQADYWoDHiDey+P6c/wCnuKyisUWpLew9Bv8AM/oKw8VxQjjYmRIzYhWcZlDkdnsAgvr9EEE7UBi4pgWlaIXHVo4kcHdigvENtg+V7+MY8TUBwnhpfFLLJA2Y55JTMsTCOfsKghmCB2AUMLjTKBexNb2Bx2ICuQrSoCMsk9sObZS0jMAlwgIAXsAm5voMxl+FY0TwxyqCA6hgDbY+Y0I8xoRrQG1VO41P1uJIHdi7P3t3/Ow+6as/FcX1UTyfVGg8WOij3JFU/h0Rtc6ltSfEnc1hnlSo1xK3ZHdMcZ1eGyDvTHJ9wayH9F+/VDxWKEETStY5e6D9Jz3V9L6nyBqc6WYzrcUyjVYv3Y+0NXP4iR90VzzpdxHPL1SnsQkg+cmzn27o9GP0qzxxsvKRB4yckMzElmJJJ3LMbknzuSaiK3Me+w96066kYMUpSpIFKUoBSlKAV9Ar5QGgNpGCDzrE+IJ8qxUoBSlKAUpSgPoNq2cLj3TusRfccj6qdDWrSgJlOIo+kia+Kf8AxP8AIitjCRsrZ8LKVcfUYo/uNDb5iq9XtZSKiibOj8J+JGLg7OIRZ05mwR/yGU/IetXzgXxCweIsvWdWx/8AbmsBc6aEnKfutfyrhkPF22azD+LX/VvWe8Mn8B89V/EP5ispYky6m0fo1MOl88TNEx+lETY+q8/cNW/DxnEx99UnQbsnZf3A0+YWvzrw3imMwljBM2T6p7cdvJToPaxq6cF+K+oGLhKn/MjuR+EnMB6E1XpnHhk3F8nasD0kgk0LdW31ZOyfY91vYmvbcFj684hGdJGADlWuHULZQQ4IUDfs21HrVN4dxvC4xbxvHL462cettR95TW9BFJFrBMyD6jWKemt1/wC2pWb/ALIh4/Iluj3Rz9nk6wiLMIxHmSPKzm92kkYkku1lv6G5bTLPTtpYbnQevj7C59qrkPSaRLDEQn7cex+4x29GapjA8ShmN45AxAPZ2YX8VOo2rVST4KNNcm8i2AA5VEcRxOGlkEEyZyGW2eJzGHIuoEpTIJLHQBs2o8al3vbTeqbj8HiTHIcUZC6j922HKmGNmPViVYbCQtGG6yzl7ZOyc1qsQSWL6MI7IRIzKlgI574iLstmvlkbN1mujZrjTkLVYVqrdDMIweVxFHDFljjRYw4V2jzl5e2qk3zhblbnJuwsatEjAAkmwGpPkKArPSzEZnjhHLtt+YUf9x+VR2OxnUQPLzRez5ueyg9MxHtevMEplkeY/TNx5Lso+QFQXTfEkmLDrv8A4jepukY/7j7rXFN9UzpiqiUbiuP/AGeAyX/eN2YydTnIuX13yjtepXxqgJUj0n4oJ5jlN4o+xH5i/ab7x19Mo5VFl7AmuiEaRjJ2zUxD3Y/3tWOlK1KClKUApSlAKUpQClKUApSlAKUpQClKUApSlAKUpQCvoNq+UoDYw+MZO6SPT+Y2PvW+nElbR0Hquh+W1RFKigTUeHUkNC9mGosSrj05+4qycJ6eY7DEBz1yDlJfPb/mDX3YGqGrkVuwcTYaHtDwbX896hxvklOjtXAvifhJezJeBjuHAyH72qW82Aq1dTBMAy5TzVkI+YF7fhIr86CWJ9+yfmPmNfnW1gJ8Rhjmw0rKD9Q3U+q90+4rJ4l2NFPzP0Zh8TiotI5OtX6kly1vez/m1SOE6VJ3ZkaJuZ7y39QLj3ArifBvipKllxUQdfrR6H8DGxPoRXQOC9MMJi7Kkqs31H749A1m/CSKjqyR53FRkdBHF4LZuuit451t+tQPGuOCYGKG5Q6M9iARzVb6m/M+FagwETajQ+faHzAzD5e9ZRhCova4+sNR8xtVZZ21siVjV7jCxhRroALk+AGpNcg6d8dOWRxpJiSwUc1htlJ/DlT3bwrpfSrFiPDMMwXrbqSdljUZ5WPkFFvv1+feOcSOImaTULsin6MY7o9eZ8yajDG3ZbJLsRymmIfs28a9EczWtI1zXUjBnmlKVJApSlAKUpQClKUApSlAKUpQClKUApSlAKUpQClKUApSlAKUpQClKUB9BrNDimU3BI9KwUoCVj4iG0dQfMaH+hr0cNG/cYX8DoaiK9LIRUUC48L6WY7CkASGRB9CW7j2bvD2NqvPA/i3ESP2hHhb6wu6/iXt+1iK5FBxJhvcjwOo/PWs4xcT94FT47j+tUlBPlF1Jov/AMVelsc+SOCRXDIMzIVIC3zEdkWzM1r8wIxfvVzRmA3+VfcRIASFN7bHl/ua1SatGKSoq3Z9dyd680pViBSlKAUpSgFKUoBSlKAUpSgFKUoBSlKAUpSgFKUoBSlKAUpSgFKUoBSlKAUpSgFKUoBSlKAGlKUApSlAKUpQClKUApSlAf/Z">
            <a:hlinkClick r:id="rId2"/>
          </p:cNvPr>
          <p:cNvSpPr>
            <a:spLocks noChangeAspect="1" noChangeArrowheads="1"/>
          </p:cNvSpPr>
          <p:nvPr/>
        </p:nvSpPr>
        <p:spPr bwMode="auto">
          <a:xfrm rot="1800000">
            <a:off x="119361" y="-819472"/>
            <a:ext cx="5372100" cy="335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2" descr="Image result for april 2017 calendar pic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6064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356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GB" dirty="0"/>
              <a:t>Visit your possible subjects</a:t>
            </a:r>
          </a:p>
          <a:p>
            <a:pPr>
              <a:lnSpc>
                <a:spcPct val="200000"/>
              </a:lnSpc>
            </a:pPr>
            <a:r>
              <a:rPr lang="en-GB" dirty="0"/>
              <a:t>Ask questions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Remember to consider six subjects – four first choices and two reserve subjects</a:t>
            </a:r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Tonight</a:t>
            </a:r>
          </a:p>
        </p:txBody>
      </p:sp>
    </p:spTree>
    <p:extLst>
      <p:ext uri="{BB962C8B-B14F-4D97-AF65-F5344CB8AC3E}">
        <p14:creationId xmlns:p14="http://schemas.microsoft.com/office/powerpoint/2010/main" val="56307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FINAL DEADLINE</a:t>
            </a:r>
          </a:p>
          <a:p>
            <a:pPr marL="0" indent="0" algn="ctr">
              <a:buNone/>
            </a:pPr>
            <a:r>
              <a:rPr lang="en-GB" dirty="0"/>
              <a:t>FOR COMPLETED FORMS TO BE</a:t>
            </a:r>
          </a:p>
          <a:p>
            <a:pPr marL="0" indent="0" algn="ctr">
              <a:buNone/>
            </a:pPr>
            <a:r>
              <a:rPr lang="en-GB" dirty="0"/>
              <a:t>HANDED TO FRONT OFFICE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4800" dirty="0"/>
              <a:t> </a:t>
            </a:r>
            <a:r>
              <a:rPr lang="en-GB" sz="4800" dirty="0" smtClean="0"/>
              <a:t>12</a:t>
            </a:r>
            <a:r>
              <a:rPr lang="en-GB" sz="4800" baseline="30000" dirty="0" smtClean="0"/>
              <a:t>th</a:t>
            </a:r>
            <a:r>
              <a:rPr lang="en-GB" sz="4800" dirty="0" smtClean="0"/>
              <a:t> May 2017</a:t>
            </a:r>
            <a:endParaRPr lang="en-GB" sz="4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824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17420</TotalTime>
  <Words>235</Words>
  <Application>Microsoft Office PowerPoint</Application>
  <PresentationFormat>On-screen Show (4:3)</PresentationFormat>
  <Paragraphs>66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Year 8 Options</vt:lpstr>
      <vt:lpstr>Why now?</vt:lpstr>
      <vt:lpstr>Core Subjects</vt:lpstr>
      <vt:lpstr>Government Requirements</vt:lpstr>
      <vt:lpstr>Choose up to 3 further subjects…</vt:lpstr>
      <vt:lpstr>English Baccalaureate</vt:lpstr>
      <vt:lpstr>Top Tips</vt:lpstr>
      <vt:lpstr>Possible Pitfalls</vt:lpstr>
      <vt:lpstr>Timeline</vt:lpstr>
      <vt:lpstr>Tonight</vt:lpstr>
      <vt:lpstr>PowerPoint Presentation</vt:lpstr>
    </vt:vector>
  </TitlesOfParts>
  <Company>St Clement's High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Options</dc:title>
  <dc:creator>Willingham, N</dc:creator>
  <cp:lastModifiedBy>Fitzpatrick Sarah</cp:lastModifiedBy>
  <cp:revision>34</cp:revision>
  <cp:lastPrinted>2014-03-13T15:59:21Z</cp:lastPrinted>
  <dcterms:created xsi:type="dcterms:W3CDTF">2014-03-09T21:40:19Z</dcterms:created>
  <dcterms:modified xsi:type="dcterms:W3CDTF">2017-05-02T12:08:28Z</dcterms:modified>
</cp:coreProperties>
</file>